
<file path=[Content_Types].xml><?xml version="1.0" encoding="utf-8"?>
<Types xmlns="http://schemas.openxmlformats.org/package/2006/content-types"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docProps/app.xml" ContentType="application/vnd.openxmlformats-officedocument.extended-properties+xml"/>
  <Override PartName="/docProps/core.xml" ContentType="application/vnd.openxmlformats-package.core-properties+xml"/>
  <Override PartName="/ppt/theme/theme1.xml" ContentType="application/vnd.openxmlformats-officedocument.them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s/slide1.xml" ContentType="application/vnd.openxmlformats-officedocument.presentationml.slide+xml"/>
  <Default Extension="jpg" ContentType="image/jpg"/>
  <Override PartName="/ppt/notesSlides/notesSlide1.xml" ContentType="application/vnd.openxmlformats-officedocument.presentationml.notesSlide+xml"/>
  <Override PartName="/ppt/slides/slide2.xml" ContentType="application/vnd.openxmlformats-officedocument.presentationml.slide+xml"/>
  <Default Extension="png" ContentType="image/png"/>
  <Override PartName="/ppt/notesSlides/notesSlide2.xml" ContentType="application/vnd.openxmlformats-officedocument.presentationml.notesSlide+xml"/>
  <Override PartName="/ppt/slides/slide3.xml" ContentType="application/vnd.openxmlformats-officedocument.presentationml.slide+xml"/>
  <Override PartName="/ppt/notesSlides/notesSlide3.xml" ContentType="application/vnd.openxmlformats-officedocument.presentationml.notesSlide+xml"/>
  <Override PartName="/ppt/slides/slide4.xml" ContentType="application/vnd.openxmlformats-officedocument.presentationml.slide+xml"/>
  <Override PartName="/ppt/notesSlides/notesSlide4.xml" ContentType="application/vnd.openxmlformats-officedocument.presentationml.notesSlide+xml"/>
  <Override PartName="/ppt/slides/slide5.xml" ContentType="application/vnd.openxmlformats-officedocument.presentationml.slide+xml"/>
  <Override PartName="/ppt/notesSlides/notesSlide5.xml" ContentType="application/vnd.openxmlformats-officedocument.presentationml.notesSlide+xml"/>
  <Override PartName="/ppt/slides/slide6.xml" ContentType="application/vnd.openxmlformats-officedocument.presentationml.slide+xml"/>
  <Override PartName="/ppt/notesSlides/notesSlide6.xml" ContentType="application/vnd.openxmlformats-officedocument.presentationml.notesSlide+xml"/>
  <Override PartName="/ppt/slides/slide7.xml" ContentType="application/vnd.openxmlformats-officedocument.presentationml.slide+xml"/>
  <Override PartName="/ppt/notesSlides/notesSlide7.xml" ContentType="application/vnd.openxmlformats-officedocument.presentationml.notesSlide+xml"/>
  <Override PartName="/ppt/slides/slide8.xml" ContentType="application/vnd.openxmlformats-officedocument.presentationml.slide+xml"/>
  <Override PartName="/ppt/notesSlides/notesSlide8.xml" ContentType="application/vnd.openxmlformats-officedocument.presentationml.notesSlide+xml"/>
  <Override PartName="/ppt/slides/slide9.xml" ContentType="application/vnd.openxmlformats-officedocument.presentationml.slide+xml"/>
  <Override PartName="/ppt/notesSlides/notesSlide9.xml" ContentType="application/vnd.openxmlformats-officedocument.presentationml.notesSlide+xml"/>
  <Override PartName="/ppt/slides/slide10.xml" ContentType="application/vnd.openxmlformats-officedocument.presentationml.slide+xml"/>
  <Override PartName="/ppt/notesSlides/notesSlide10.xml" ContentType="application/vnd.openxmlformats-officedocument.presentationml.notesSlide+xml"/>
  <Override PartName="/ppt/slides/slide11.xml" ContentType="application/vnd.openxmlformats-officedocument.presentationml.slide+xml"/>
  <Override PartName="/ppt/notesSlides/notesSlide11.xml" ContentType="application/vnd.openxmlformats-officedocument.presentationml.notesSlide+xml"/>
  <Override PartName="/ppt/slides/slide12.xml" ContentType="application/vnd.openxmlformats-officedocument.presentationml.slide+xml"/>
  <Override PartName="/ppt/notesSlides/notesSlide12.xml" ContentType="application/vnd.openxmlformats-officedocument.presentationml.notesSlide+xml"/>
  <Override PartName="/ppt/slides/slide13.xml" ContentType="application/vnd.openxmlformats-officedocument.presentationml.slide+xml"/>
  <Override PartName="/ppt/notesSlides/notesSlide13.xml" ContentType="application/vnd.openxmlformats-officedocument.presentationml.notesSlide+xml"/>
  <Override PartName="/ppt/slides/slide14.xml" ContentType="application/vnd.openxmlformats-officedocument.presentationml.slide+xml"/>
  <Override PartName="/ppt/notesSlides/notesSlide14.xml" ContentType="application/vnd.openxmlformats-officedocument.presentationml.notesSlide+xml"/>
  <Override PartName="/ppt/slides/slide15.xml" ContentType="application/vnd.openxmlformats-officedocument.presentationml.slide+xml"/>
  <Override PartName="/ppt/notesSlides/notesSlide15.xml" ContentType="application/vnd.openxmlformats-officedocument.presentationml.notesSlide+xml"/>
  <Override PartName="/ppt/slides/slide16.xml" ContentType="application/vnd.openxmlformats-officedocument.presentationml.slide+xml"/>
  <Override PartName="/ppt/notesSlides/notesSlide16.xml" ContentType="application/vnd.openxmlformats-officedocument.presentationml.notesSlide+xml"/>
  <Override PartName="/ppt/slides/slide17.xml" ContentType="application/vnd.openxmlformats-officedocument.presentationml.slide+xml"/>
  <Override PartName="/ppt/notesSlides/notesSlide17.xml" ContentType="application/vnd.openxmlformats-officedocument.presentationml.notesSlide+xml"/>
  <Override PartName="/ppt/slides/slide18.xml" ContentType="application/vnd.openxmlformats-officedocument.presentationml.slide+xml"/>
  <Override PartName="/ppt/notesSlides/notesSlide18.xml" ContentType="application/vnd.openxmlformats-officedocument.presentationml.notesSlide+xml"/>
  <Override PartName="/ppt/slides/slide19.xml" ContentType="application/vnd.openxmlformats-officedocument.presentationml.slide+xml"/>
  <Override PartName="/ppt/notesSlides/notesSlide19.xml" ContentType="application/vnd.openxmlformats-officedocument.presentationml.notesSlide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1" Type="http://schemas.openxmlformats.org/officeDocument/2006/relationships/officeDocument" Target="ppt/presentation.xml"/><Relationship Id="rId2" Type="http://schemas.openxmlformats.org/officeDocument/2006/relationships/extended-properties" Target="docProps/app.xml"/><Relationship Id="rId3" Type="http://schemas.openxmlformats.org/package/2006/relationships/metadata/core-properties" Target="docProps/core.xml"/><Relationship Id="rId4" Type="http://schemas.openxmlformats.org/officeDocument/2006/relationships/custom-properties" Target="docProps/custom.xml"/></Relationships>
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6"/>
    <p:sldId id="257" r:id="rId7"/>
    <p:sldId id="258" r:id="rId8"/>
    <p:sldId id="259" r:id="rId9"/>
    <p:sldId id="260" r:id="rId10"/>
    <p:sldId id="261" r:id="rId11"/>
    <p:sldId id="262" r:id="rId12"/>
    <p:sldId id="263" r:id="rId13"/>
    <p:sldId id="264" r:id="rId14"/>
    <p:sldId id="265" r:id="rId15"/>
    <p:sldId id="266" r:id="rId16"/>
    <p:sldId id="267" r:id="rId17"/>
    <p:sldId id="268" r:id="rId18"/>
    <p:sldId id="269" r:id="rId19"/>
    <p:sldId id="270" r:id="rId20"/>
    <p:sldId id="271" r:id="rId21"/>
    <p:sldId id="272" r:id="rId22"/>
    <p:sldId id="273" r:id="rId23"/>
    <p:sldId id="274" r:id="rId24"/>
  </p:sldIdLst>
  <p:sldSz cx="12192000" cy="9144000"/>
  <p:notesSz cx="12192000" cy="9144000"/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>
  <a:tblStyle styleId="{2D5ABB26-0587-4C30-8999-92F81FD0307C}" styleName="No Style, No Grid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78" d="100"/>
          <a:sy n="78" d="100"/>
        </p:scale>
        <p:origin x="-1536" y="-84"/>
      </p:cViewPr>
      <p:guideLst>
        <p:guide orient="horz" pos="2880"/>
        <p:guide pos="216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1" Type="http://schemas.openxmlformats.org/officeDocument/2006/relationships/slideMaster" Target="slideMasters/slideMaster1.xml"/><Relationship Id="rId2" Type="http://schemas.openxmlformats.org/officeDocument/2006/relationships/theme" Target="theme/theme1.xml"/><Relationship Id="rId3" Type="http://schemas.openxmlformats.org/officeDocument/2006/relationships/viewProps" Target="viewProps.xml"/><Relationship Id="rId4" Type="http://schemas.openxmlformats.org/officeDocument/2006/relationships/presProps" Target="presProps.xml"/><Relationship Id="rId5" Type="http://schemas.openxmlformats.org/officeDocument/2006/relationships/tableStyles" Target="tableStyles.xml"/><Relationship Id="rId6" Type="http://schemas.openxmlformats.org/officeDocument/2006/relationships/slide" Target="slides/slide1.xml"/><Relationship Id="rId7" Type="http://schemas.openxmlformats.org/officeDocument/2006/relationships/slide" Target="slides/slide2.xml"/><Relationship Id="rId8" Type="http://schemas.openxmlformats.org/officeDocument/2006/relationships/slide" Target="slides/slide3.xml"/><Relationship Id="rId9" Type="http://schemas.openxmlformats.org/officeDocument/2006/relationships/slide" Target="slides/slide4.xml"/><Relationship Id="rId10" Type="http://schemas.openxmlformats.org/officeDocument/2006/relationships/slide" Target="slides/slide5.xml"/><Relationship Id="rId11" Type="http://schemas.openxmlformats.org/officeDocument/2006/relationships/slide" Target="slides/slide6.xml"/><Relationship Id="rId12" Type="http://schemas.openxmlformats.org/officeDocument/2006/relationships/slide" Target="slides/slide7.xml"/><Relationship Id="rId13" Type="http://schemas.openxmlformats.org/officeDocument/2006/relationships/slide" Target="slides/slide8.xml"/><Relationship Id="rId14" Type="http://schemas.openxmlformats.org/officeDocument/2006/relationships/slide" Target="slides/slide9.xml"/><Relationship Id="rId15" Type="http://schemas.openxmlformats.org/officeDocument/2006/relationships/slide" Target="slides/slide10.xml"/><Relationship Id="rId16" Type="http://schemas.openxmlformats.org/officeDocument/2006/relationships/slide" Target="slides/slide11.xml"/><Relationship Id="rId17" Type="http://schemas.openxmlformats.org/officeDocument/2006/relationships/slide" Target="slides/slide12.xml"/><Relationship Id="rId18" Type="http://schemas.openxmlformats.org/officeDocument/2006/relationships/slide" Target="slides/slide13.xml"/><Relationship Id="rId19" Type="http://schemas.openxmlformats.org/officeDocument/2006/relationships/slide" Target="slides/slide14.xml"/><Relationship Id="rId20" Type="http://schemas.openxmlformats.org/officeDocument/2006/relationships/slide" Target="slides/slide15.xml"/><Relationship Id="rId21" Type="http://schemas.openxmlformats.org/officeDocument/2006/relationships/slide" Target="slides/slide16.xml"/><Relationship Id="rId22" Type="http://schemas.openxmlformats.org/officeDocument/2006/relationships/slide" Target="slides/slide17.xml"/><Relationship Id="rId23" Type="http://schemas.openxmlformats.org/officeDocument/2006/relationships/slide" Target="slides/slide18.xml"/><Relationship Id="rId24" Type="http://schemas.openxmlformats.org/officeDocument/2006/relationships/slide" Target="slides/slide19.xml"/></Relationships>

</file>

<file path=ppt/notesSlides/_rels/notesSlide1.xml.rels><?xml version="1.0" encoding="UTF-8" standalone="yes"?>
<Relationships xmlns="http://schemas.openxmlformats.org/package/2006/relationships"><Relationship Id="rId1" Type="http://schemas.openxmlformats.org/officeDocument/2006/relationships/slide" Target="../slides/slide1.xml"/></Relationships>

</file>

<file path=ppt/notesSlides/_rels/notesSlide2.xml.rels><?xml version="1.0" encoding="UTF-8" standalone="yes"?>
<Relationships xmlns="http://schemas.openxmlformats.org/package/2006/relationships"><Relationship Id="rId1" Type="http://schemas.openxmlformats.org/officeDocument/2006/relationships/slide" Target="../slides/slide2.xml"/></Relationships>

</file>

<file path=ppt/notesSlides/_rels/notesSlide3.xml.rels><?xml version="1.0" encoding="UTF-8" standalone="yes"?>
<Relationships xmlns="http://schemas.openxmlformats.org/package/2006/relationships"><Relationship Id="rId1" Type="http://schemas.openxmlformats.org/officeDocument/2006/relationships/slide" Target="../slides/slide3.xml"/></Relationships>

</file>

<file path=ppt/notesSlides/_rels/notesSlide4.xml.rels><?xml version="1.0" encoding="UTF-8" standalone="yes"?>
<Relationships xmlns="http://schemas.openxmlformats.org/package/2006/relationships"><Relationship Id="rId1" Type="http://schemas.openxmlformats.org/officeDocument/2006/relationships/slide" Target="../slides/slide4.xml"/></Relationships>

</file>

<file path=ppt/notesSlides/_rels/notesSlide5.xml.rels><?xml version="1.0" encoding="UTF-8" standalone="yes"?>
<Relationships xmlns="http://schemas.openxmlformats.org/package/2006/relationships"><Relationship Id="rId1" Type="http://schemas.openxmlformats.org/officeDocument/2006/relationships/slide" Target="../slides/slide5.xml"/></Relationships>

</file>

<file path=ppt/notesSlides/_rels/notesSlide6.xml.rels><?xml version="1.0" encoding="UTF-8" standalone="yes"?>
<Relationships xmlns="http://schemas.openxmlformats.org/package/2006/relationships"><Relationship Id="rId1" Type="http://schemas.openxmlformats.org/officeDocument/2006/relationships/slide" Target="../slides/slide6.xml"/></Relationships>

</file>

<file path=ppt/notesSlides/_rels/notesSlide7.xml.rels><?xml version="1.0" encoding="UTF-8" standalone="yes"?>
<Relationships xmlns="http://schemas.openxmlformats.org/package/2006/relationships"><Relationship Id="rId1" Type="http://schemas.openxmlformats.org/officeDocument/2006/relationships/slide" Target="../slides/slide7.xml"/></Relationships>

</file>

<file path=ppt/notesSlides/_rels/notesSlide8.xml.rels><?xml version="1.0" encoding="UTF-8" standalone="yes"?>
<Relationships xmlns="http://schemas.openxmlformats.org/package/2006/relationships"><Relationship Id="rId1" Type="http://schemas.openxmlformats.org/officeDocument/2006/relationships/slide" Target="../slides/slide8.xml"/></Relationships>

</file>

<file path=ppt/notesSlides/_rels/notesSlide9.xml.rels><?xml version="1.0" encoding="UTF-8" standalone="yes"?>
<Relationships xmlns="http://schemas.openxmlformats.org/package/2006/relationships"><Relationship Id="rId1" Type="http://schemas.openxmlformats.org/officeDocument/2006/relationships/slide" Target="../slides/slide9.xml"/></Relationships>

</file>

<file path=ppt/notesSlides/_rels/notesSlide10.xml.rels><?xml version="1.0" encoding="UTF-8" standalone="yes"?>
<Relationships xmlns="http://schemas.openxmlformats.org/package/2006/relationships"><Relationship Id="rId1" Type="http://schemas.openxmlformats.org/officeDocument/2006/relationships/slide" Target="../slides/slide10.xml"/></Relationships>

</file>

<file path=ppt/notesSlides/_rels/notesSlide11.xml.rels><?xml version="1.0" encoding="UTF-8" standalone="yes"?>
<Relationships xmlns="http://schemas.openxmlformats.org/package/2006/relationships"><Relationship Id="rId1" Type="http://schemas.openxmlformats.org/officeDocument/2006/relationships/slide" Target="../slides/slide11.xml"/></Relationships>

</file>

<file path=ppt/notesSlides/_rels/notesSlide12.xml.rels><?xml version="1.0" encoding="UTF-8" standalone="yes"?>
<Relationships xmlns="http://schemas.openxmlformats.org/package/2006/relationships"><Relationship Id="rId1" Type="http://schemas.openxmlformats.org/officeDocument/2006/relationships/slide" Target="../slides/slide12.xml"/></Relationships>

</file>

<file path=ppt/notesSlides/_rels/notesSlide13.xml.rels><?xml version="1.0" encoding="UTF-8" standalone="yes"?>
<Relationships xmlns="http://schemas.openxmlformats.org/package/2006/relationships"><Relationship Id="rId1" Type="http://schemas.openxmlformats.org/officeDocument/2006/relationships/slide" Target="../slides/slide13.xml"/></Relationships>

</file>

<file path=ppt/notesSlides/_rels/notesSlide14.xml.rels><?xml version="1.0" encoding="UTF-8" standalone="yes"?>
<Relationships xmlns="http://schemas.openxmlformats.org/package/2006/relationships"><Relationship Id="rId1" Type="http://schemas.openxmlformats.org/officeDocument/2006/relationships/slide" Target="../slides/slide14.xml"/></Relationships>

</file>

<file path=ppt/notesSlides/_rels/notesSlide15.xml.rels><?xml version="1.0" encoding="UTF-8" standalone="yes"?>
<Relationships xmlns="http://schemas.openxmlformats.org/package/2006/relationships"><Relationship Id="rId1" Type="http://schemas.openxmlformats.org/officeDocument/2006/relationships/slide" Target="../slides/slide15.xml"/></Relationships>

</file>

<file path=ppt/notesSlides/_rels/notesSlide16.xml.rels><?xml version="1.0" encoding="UTF-8" standalone="yes"?>
<Relationships xmlns="http://schemas.openxmlformats.org/package/2006/relationships"><Relationship Id="rId1" Type="http://schemas.openxmlformats.org/officeDocument/2006/relationships/slide" Target="../slides/slide16.xml"/></Relationships>

</file>

<file path=ppt/notesSlides/_rels/notesSlide17.xml.rels><?xml version="1.0" encoding="UTF-8" standalone="yes"?>
<Relationships xmlns="http://schemas.openxmlformats.org/package/2006/relationships"><Relationship Id="rId1" Type="http://schemas.openxmlformats.org/officeDocument/2006/relationships/slide" Target="../slides/slide17.xml"/></Relationships>

</file>

<file path=ppt/notesSlides/_rels/notesSlide18.xml.rels><?xml version="1.0" encoding="UTF-8" standalone="yes"?>
<Relationships xmlns="http://schemas.openxmlformats.org/package/2006/relationships"><Relationship Id="rId1" Type="http://schemas.openxmlformats.org/officeDocument/2006/relationships/slide" Target="../slides/slide18.xml"/></Relationships>

</file>

<file path=ppt/notesSlides/_rels/notesSlide19.xml.rels><?xml version="1.0" encoding="UTF-8" standalone="yes"?>
<Relationships xmlns="http://schemas.openxmlformats.org/package/2006/relationships"><Relationship Id="rId1" Type="http://schemas.openxmlformats.org/officeDocument/2006/relationships/slide" Target="../slides/slide19.xml"/></Relationships>
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2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" name="Notes Placeholder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/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2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" name="Notes Placeholder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/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2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" name="Notes Placeholder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/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2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" name="Notes Placeholder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/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2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" name="Notes Placeholder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/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2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" name="Notes Placeholder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/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2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" name="Notes Placeholder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/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2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" name="Notes Placeholder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/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2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" name="Notes Placeholder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/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2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" name="Notes Placeholder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/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2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" name="Notes Placeholder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/>
        </p:txBody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2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" name="Notes Placeholder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/>
        </p:txBody>
      </p:sp>
    </p:spTree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2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" name="Notes Placeholder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/>
        </p:txBody>
      </p:sp>
    </p:spTree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2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" name="Notes Placeholder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/>
        </p:txBody>
      </p:sp>
    </p:spTree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2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" name="Notes Placeholder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/>
        </p:txBody>
      </p:sp>
    </p:spTree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2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" name="Notes Placeholder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/>
        </p:txBody>
      </p:sp>
    </p:spTree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2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" name="Notes Placeholder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/>
        </p:txBody>
      </p:sp>
    </p:spTree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2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" name="Notes Placeholder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/>
        </p:txBody>
      </p:sp>
    </p:spTree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2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" name="Notes Placeholder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/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
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
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
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
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
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type="obj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ctrTitle"/>
          </p:nvPr>
        </p:nvSpPr>
        <p:spPr>
          <a:xfrm>
            <a:off x="914400" y="2834640"/>
            <a:ext cx="10363200" cy="1920239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/>
            </a:lvl1pPr>
          </a:lstStyle>
          <a:p/>
        </p:txBody>
      </p:sp>
      <p:sp>
        <p:nvSpPr>
          <p:cNvPr id="3" name="Holder 3"/>
          <p:cNvSpPr>
            <a:spLocks noGrp="1"/>
          </p:cNvSpPr>
          <p:nvPr>
            <p:ph type="subTitle" idx="4"/>
          </p:nvPr>
        </p:nvSpPr>
        <p:spPr>
          <a:xfrm>
            <a:off x="1828800" y="5120640"/>
            <a:ext cx="8534399" cy="228600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/>
            </a:lvl1pPr>
          </a:lstStyle>
          <a:p/>
        </p:txBody>
      </p:sp>
      <p:sp>
        <p:nvSpPr>
          <p:cNvPr id="4" name="Holder 4"/>
          <p:cNvSpPr>
            <a:spLocks noGrp="1"/>
          </p:cNvSpPr>
          <p:nvPr>
            <p:ph type="ftr" idx="5" sz="quarter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/>
        </p:txBody>
      </p:sp>
      <p:sp>
        <p:nvSpPr>
          <p:cNvPr id="5" name="Holder 5"/>
          <p:cNvSpPr>
            <a:spLocks noGrp="1"/>
          </p:cNvSpPr>
          <p:nvPr>
            <p:ph type="dt" idx="6" sz="half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</a:fld>
          </a:p>
        </p:txBody>
      </p:sp>
      <p:sp>
        <p:nvSpPr>
          <p:cNvPr id="6" name="Holder 6"/>
          <p:cNvSpPr>
            <a:spLocks noGrp="1"/>
          </p:cNvSpPr>
          <p:nvPr>
            <p:ph type="sldNum" idx="7" sz="quarter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#</a:t>
            </a:fld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type="obj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title"/>
          </p:nvPr>
        </p:nvSpPr>
        <p:spPr/>
        <p:txBody>
          <a:bodyPr lIns="0" tIns="0" rIns="0" bIns="0"/>
          <a:lstStyle>
            <a:lvl1pPr>
              <a:defRPr/>
            </a:lvl1pPr>
          </a:lstStyle>
          <a:p/>
        </p:txBody>
      </p:sp>
      <p:sp>
        <p:nvSpPr>
          <p:cNvPr id="3" name="Holder 3"/>
          <p:cNvSpPr>
            <a:spLocks noGrp="1"/>
          </p:cNvSpPr>
          <p:nvPr>
            <p:ph type="body" idx="1"/>
          </p:nvPr>
        </p:nvSpPr>
        <p:spPr/>
        <p:txBody>
          <a:bodyPr lIns="0" tIns="0" rIns="0" bIns="0"/>
          <a:lstStyle>
            <a:lvl1pPr>
              <a:defRPr/>
            </a:lvl1pPr>
          </a:lstStyle>
          <a:p/>
        </p:txBody>
      </p:sp>
      <p:sp>
        <p:nvSpPr>
          <p:cNvPr id="4" name="Holder 4"/>
          <p:cNvSpPr>
            <a:spLocks noGrp="1"/>
          </p:cNvSpPr>
          <p:nvPr>
            <p:ph type="ftr" idx="5" sz="quarter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/>
        </p:txBody>
      </p:sp>
      <p:sp>
        <p:nvSpPr>
          <p:cNvPr id="5" name="Holder 5"/>
          <p:cNvSpPr>
            <a:spLocks noGrp="1"/>
          </p:cNvSpPr>
          <p:nvPr>
            <p:ph type="dt" idx="6" sz="half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</a:fld>
          </a:p>
        </p:txBody>
      </p:sp>
      <p:sp>
        <p:nvSpPr>
          <p:cNvPr id="6" name="Holder 6"/>
          <p:cNvSpPr>
            <a:spLocks noGrp="1"/>
          </p:cNvSpPr>
          <p:nvPr>
            <p:ph type="sldNum" idx="7" sz="quarter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#</a:t>
            </a:fld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type="obj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title"/>
          </p:nvPr>
        </p:nvSpPr>
        <p:spPr/>
        <p:txBody>
          <a:bodyPr lIns="0" tIns="0" rIns="0" bIns="0"/>
          <a:lstStyle>
            <a:lvl1pPr>
              <a:defRPr/>
            </a:lvl1pPr>
          </a:lstStyle>
          <a:p/>
        </p:txBody>
      </p:sp>
      <p:sp>
        <p:nvSpPr>
          <p:cNvPr id="3" name="Holder 3"/>
          <p:cNvSpPr>
            <a:spLocks noGrp="1"/>
          </p:cNvSpPr>
          <p:nvPr>
            <p:ph idx="2" sz="half"/>
          </p:nvPr>
        </p:nvSpPr>
        <p:spPr>
          <a:xfrm>
            <a:off x="609600" y="2103120"/>
            <a:ext cx="5303520" cy="603504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/>
            </a:lvl1pPr>
          </a:lstStyle>
          <a:p/>
        </p:txBody>
      </p:sp>
      <p:sp>
        <p:nvSpPr>
          <p:cNvPr id="4" name="Holder 4"/>
          <p:cNvSpPr>
            <a:spLocks noGrp="1"/>
          </p:cNvSpPr>
          <p:nvPr>
            <p:ph idx="3" sz="half"/>
          </p:nvPr>
        </p:nvSpPr>
        <p:spPr>
          <a:xfrm>
            <a:off x="6278879" y="2103120"/>
            <a:ext cx="5303520" cy="603504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/>
            </a:lvl1pPr>
          </a:lstStyle>
          <a:p/>
        </p:txBody>
      </p:sp>
      <p:sp>
        <p:nvSpPr>
          <p:cNvPr id="5" name="Holder 5"/>
          <p:cNvSpPr>
            <a:spLocks noGrp="1"/>
          </p:cNvSpPr>
          <p:nvPr>
            <p:ph type="ftr" idx="5" sz="quarter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/>
        </p:txBody>
      </p:sp>
      <p:sp>
        <p:nvSpPr>
          <p:cNvPr id="6" name="Holder 6"/>
          <p:cNvSpPr>
            <a:spLocks noGrp="1"/>
          </p:cNvSpPr>
          <p:nvPr>
            <p:ph type="dt" idx="6" sz="half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</a:fld>
          </a:p>
        </p:txBody>
      </p:sp>
      <p:sp>
        <p:nvSpPr>
          <p:cNvPr id="7" name="Holder 7"/>
          <p:cNvSpPr>
            <a:spLocks noGrp="1"/>
          </p:cNvSpPr>
          <p:nvPr>
            <p:ph type="sldNum" idx="7" sz="quarter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#</a:t>
            </a:fld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type="obj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title"/>
          </p:nvPr>
        </p:nvSpPr>
        <p:spPr/>
        <p:txBody>
          <a:bodyPr lIns="0" tIns="0" rIns="0" bIns="0"/>
          <a:lstStyle>
            <a:lvl1pPr>
              <a:defRPr/>
            </a:lvl1pPr>
          </a:lstStyle>
          <a:p/>
        </p:txBody>
      </p:sp>
      <p:sp>
        <p:nvSpPr>
          <p:cNvPr id="3" name="Holder 3"/>
          <p:cNvSpPr>
            <a:spLocks noGrp="1"/>
          </p:cNvSpPr>
          <p:nvPr>
            <p:ph type="ftr" idx="5" sz="quarter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/>
        </p:txBody>
      </p:sp>
      <p:sp>
        <p:nvSpPr>
          <p:cNvPr id="4" name="Holder 4"/>
          <p:cNvSpPr>
            <a:spLocks noGrp="1"/>
          </p:cNvSpPr>
          <p:nvPr>
            <p:ph type="dt" idx="6" sz="half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</a:fld>
          </a:p>
        </p:txBody>
      </p:sp>
      <p:sp>
        <p:nvSpPr>
          <p:cNvPr id="5" name="Holder 5"/>
          <p:cNvSpPr>
            <a:spLocks noGrp="1"/>
          </p:cNvSpPr>
          <p:nvPr>
            <p:ph type="sldNum" idx="7" sz="quarter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#</a:t>
            </a:fld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type="obj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ftr" idx="5" sz="quarter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/>
        </p:txBody>
      </p:sp>
      <p:sp>
        <p:nvSpPr>
          <p:cNvPr id="3" name="Holder 3"/>
          <p:cNvSpPr>
            <a:spLocks noGrp="1"/>
          </p:cNvSpPr>
          <p:nvPr>
            <p:ph type="dt" idx="6" sz="half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</a:fld>
          </a:p>
        </p:txBody>
      </p:sp>
      <p:sp>
        <p:nvSpPr>
          <p:cNvPr id="4" name="Holder 4"/>
          <p:cNvSpPr>
            <a:spLocks noGrp="1"/>
          </p:cNvSpPr>
          <p:nvPr>
            <p:ph type="sldNum" idx="7" sz="quarter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#</a:t>
            </a:fld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4.xml"/><Relationship Id="rId4" Type="http://schemas.openxmlformats.org/officeDocument/2006/relationships/slideLayout" Target="../slideLayouts/slideLayout6.xml"/><Relationship Id="rId5" Type="http://schemas.openxmlformats.org/officeDocument/2006/relationships/slideLayout" Target="../slideLayouts/slideLayout7.xml"/><Relationship Id="rId6" Type="http://schemas.openxmlformats.org/officeDocument/2006/relationships/theme" Target="../theme/theme1.xml"/></Relationships>
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title"/>
          </p:nvPr>
        </p:nvSpPr>
        <p:spPr>
          <a:xfrm>
            <a:off x="609600" y="365759"/>
            <a:ext cx="10972799" cy="1463039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/>
            </a:lvl1pPr>
          </a:lstStyle>
          <a:p/>
        </p:txBody>
      </p:sp>
      <p:sp>
        <p:nvSpPr>
          <p:cNvPr id="3" name="Holder 3"/>
          <p:cNvSpPr>
            <a:spLocks noGrp="1"/>
          </p:cNvSpPr>
          <p:nvPr>
            <p:ph type="body" idx="1"/>
          </p:nvPr>
        </p:nvSpPr>
        <p:spPr>
          <a:xfrm>
            <a:off x="609600" y="2103120"/>
            <a:ext cx="10972799" cy="603504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/>
            </a:lvl1pPr>
          </a:lstStyle>
          <a:p/>
        </p:txBody>
      </p:sp>
      <p:sp>
        <p:nvSpPr>
          <p:cNvPr id="4" name="Holder 4"/>
          <p:cNvSpPr>
            <a:spLocks noGrp="1"/>
          </p:cNvSpPr>
          <p:nvPr>
            <p:ph type="ftr" idx="5" sz="quarter"/>
          </p:nvPr>
        </p:nvSpPr>
        <p:spPr>
          <a:xfrm>
            <a:off x="4145280" y="8503920"/>
            <a:ext cx="3901439" cy="45720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/>
        </p:txBody>
      </p:sp>
      <p:sp>
        <p:nvSpPr>
          <p:cNvPr id="5" name="Holder 5"/>
          <p:cNvSpPr>
            <a:spLocks noGrp="1"/>
          </p:cNvSpPr>
          <p:nvPr>
            <p:ph type="dt" idx="6" sz="half"/>
          </p:nvPr>
        </p:nvSpPr>
        <p:spPr>
          <a:xfrm>
            <a:off x="609600" y="8503920"/>
            <a:ext cx="2804160" cy="45720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</a:fld>
          </a:p>
        </p:txBody>
      </p:sp>
      <p:sp>
        <p:nvSpPr>
          <p:cNvPr id="6" name="Holder 6"/>
          <p:cNvSpPr>
            <a:spLocks noGrp="1"/>
          </p:cNvSpPr>
          <p:nvPr>
            <p:ph type="sldNum" idx="7" sz="quarter"/>
          </p:nvPr>
        </p:nvSpPr>
        <p:spPr>
          <a:xfrm>
            <a:off x="8778240" y="8503920"/>
            <a:ext cx="2804160" cy="45720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#</a:t>
            </a:fld>
          </a:p>
        </p:txBody>
      </p:sp>
    </p:spTree>
  </p:cSld>
  <p:clrMap folHlink="folHlink" hlink="hlink" accent1="accent1" accent2="accent2" accent3="accent3" accent4="accent4" accent5="accent5" accent6="accent6" tx2="dk2" bg2="lt2" tx1="dk1" bg1="lt1"/>
  <p:sldLayoutIdLst>
    <p:sldLayoutId id="2147483661" r:id="rId1"/>
    <p:sldLayoutId id="2147483662" r:id="rId2"/>
    <p:sldLayoutId id="2147483663" r:id="rId3"/>
    <p:sldLayoutId id="2147483664" r:id="rId4"/>
    <p:sldLayoutId id="2147483665" r:id="rId5"/>
  </p:sldLayoutIdLst>
  <p:txStyles>
    <p:titleStyle>
      <a:lvl1pPr>
        <a:defRPr>
          <a:latin typeface="+mj-lt"/>
          <a:ea typeface="+mj-ea"/>
          <a:cs typeface="+mj-cs"/>
        </a:defRPr>
      </a:lvl1pPr>
    </p:titleStyle>
    <p:bodyStyle>
      <a:lvl1pPr marL="0">
        <a:defRPr>
          <a:latin typeface="+mn-lt"/>
          <a:ea typeface="+mn-ea"/>
          <a:cs typeface="+mn-cs"/>
        </a:defRPr>
      </a:lvl1pPr>
      <a:lvl2pPr marL="457200">
        <a:defRPr>
          <a:latin typeface="+mn-lt"/>
          <a:ea typeface="+mn-ea"/>
          <a:cs typeface="+mn-cs"/>
        </a:defRPr>
      </a:lvl2pPr>
      <a:lvl3pPr marL="914400">
        <a:defRPr>
          <a:latin typeface="+mn-lt"/>
          <a:ea typeface="+mn-ea"/>
          <a:cs typeface="+mn-cs"/>
        </a:defRPr>
      </a:lvl3pPr>
      <a:lvl4pPr marL="1371600">
        <a:defRPr>
          <a:latin typeface="+mn-lt"/>
          <a:ea typeface="+mn-ea"/>
          <a:cs typeface="+mn-cs"/>
        </a:defRPr>
      </a:lvl4pPr>
      <a:lvl5pPr marL="1828800">
        <a:defRPr>
          <a:latin typeface="+mn-lt"/>
          <a:ea typeface="+mn-ea"/>
          <a:cs typeface="+mn-cs"/>
        </a:defRPr>
      </a:lvl5pPr>
      <a:lvl6pPr marL="2286000">
        <a:defRPr>
          <a:latin typeface="+mn-lt"/>
          <a:ea typeface="+mn-ea"/>
          <a:cs typeface="+mn-cs"/>
        </a:defRPr>
      </a:lvl6pPr>
      <a:lvl7pPr marL="2743200">
        <a:defRPr>
          <a:latin typeface="+mn-lt"/>
          <a:ea typeface="+mn-ea"/>
          <a:cs typeface="+mn-cs"/>
        </a:defRPr>
      </a:lvl7pPr>
      <a:lvl8pPr marL="3200400">
        <a:defRPr>
          <a:latin typeface="+mn-lt"/>
          <a:ea typeface="+mn-ea"/>
          <a:cs typeface="+mn-cs"/>
        </a:defRPr>
      </a:lvl8pPr>
      <a:lvl9pPr marL="3657600">
        <a:defRPr>
          <a:latin typeface="+mn-lt"/>
          <a:ea typeface="+mn-ea"/>
          <a:cs typeface="+mn-cs"/>
        </a:defRPr>
      </a:lvl9pPr>
    </p:bodyStyle>
    <p:otherStyle>
      <a:lvl1pPr marL="0">
        <a:defRPr>
          <a:latin typeface="+mn-lt"/>
          <a:ea typeface="+mn-ea"/>
          <a:cs typeface="+mn-cs"/>
        </a:defRPr>
      </a:lvl1pPr>
      <a:lvl2pPr marL="457200">
        <a:defRPr>
          <a:latin typeface="+mn-lt"/>
          <a:ea typeface="+mn-ea"/>
          <a:cs typeface="+mn-cs"/>
        </a:defRPr>
      </a:lvl2pPr>
      <a:lvl3pPr marL="914400">
        <a:defRPr>
          <a:latin typeface="+mn-lt"/>
          <a:ea typeface="+mn-ea"/>
          <a:cs typeface="+mn-cs"/>
        </a:defRPr>
      </a:lvl3pPr>
      <a:lvl4pPr marL="1371600">
        <a:defRPr>
          <a:latin typeface="+mn-lt"/>
          <a:ea typeface="+mn-ea"/>
          <a:cs typeface="+mn-cs"/>
        </a:defRPr>
      </a:lvl4pPr>
      <a:lvl5pPr marL="1828800">
        <a:defRPr>
          <a:latin typeface="+mn-lt"/>
          <a:ea typeface="+mn-ea"/>
          <a:cs typeface="+mn-cs"/>
        </a:defRPr>
      </a:lvl5pPr>
      <a:lvl6pPr marL="2286000">
        <a:defRPr>
          <a:latin typeface="+mn-lt"/>
          <a:ea typeface="+mn-ea"/>
          <a:cs typeface="+mn-cs"/>
        </a:defRPr>
      </a:lvl6pPr>
      <a:lvl7pPr marL="2743200">
        <a:defRPr>
          <a:latin typeface="+mn-lt"/>
          <a:ea typeface="+mn-ea"/>
          <a:cs typeface="+mn-cs"/>
        </a:defRPr>
      </a:lvl7pPr>
      <a:lvl8pPr marL="3200400">
        <a:defRPr>
          <a:latin typeface="+mn-lt"/>
          <a:ea typeface="+mn-ea"/>
          <a:cs typeface="+mn-cs"/>
        </a:defRPr>
      </a:lvl8pPr>
      <a:lvl9pPr marL="3657600">
        <a:defRPr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image" Target="../media/image1.jpg"/><Relationship Id="rId3" Type="http://schemas.openxmlformats.org/officeDocument/2006/relationships/notesSlide" Target="../notesSlides/notesSlide1.xml"/><Relationship Id="rId4" Type="http://schemas.openxmlformats.org/officeDocument/2006/relationships/slide" Target="slide1.xml"/></Relationships>
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image" Target="../media/image2.png"/><Relationship Id="rId3" Type="http://schemas.openxmlformats.org/officeDocument/2006/relationships/notesSlide" Target="../notesSlides/notesSlide2.xml"/><Relationship Id="rId4" Type="http://schemas.openxmlformats.org/officeDocument/2006/relationships/slide" Target="slide2.xml"/></Relationships>
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image" Target="../media/image3.png"/><Relationship Id="rId3" Type="http://schemas.openxmlformats.org/officeDocument/2006/relationships/notesSlide" Target="../notesSlides/notesSlide3.xml"/><Relationship Id="rId4" Type="http://schemas.openxmlformats.org/officeDocument/2006/relationships/slide" Target="slide3.xml"/></Relationships>
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image" Target="../media/image4.png"/><Relationship Id="rId3" Type="http://schemas.openxmlformats.org/officeDocument/2006/relationships/notesSlide" Target="../notesSlides/notesSlide4.xml"/><Relationship Id="rId4" Type="http://schemas.openxmlformats.org/officeDocument/2006/relationships/slide" Target="slide4.xml"/></Relationships>
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image" Target="../media/image5.png"/><Relationship Id="rId3" Type="http://schemas.openxmlformats.org/officeDocument/2006/relationships/notesSlide" Target="../notesSlides/notesSlide5.xml"/><Relationship Id="rId4" Type="http://schemas.openxmlformats.org/officeDocument/2006/relationships/slide" Target="slide5.xml"/></Relationships>
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image" Target="../media/image6.png"/><Relationship Id="rId3" Type="http://schemas.openxmlformats.org/officeDocument/2006/relationships/notesSlide" Target="../notesSlides/notesSlide6.xml"/><Relationship Id="rId4" Type="http://schemas.openxmlformats.org/officeDocument/2006/relationships/slide" Target="slide6.xml"/></Relationships>
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image" Target="../media/image7.png"/><Relationship Id="rId3" Type="http://schemas.openxmlformats.org/officeDocument/2006/relationships/notesSlide" Target="../notesSlides/notesSlide7.xml"/><Relationship Id="rId4" Type="http://schemas.openxmlformats.org/officeDocument/2006/relationships/slide" Target="slide7.xml"/></Relationships>
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image" Target="../media/image8.png"/><Relationship Id="rId3" Type="http://schemas.openxmlformats.org/officeDocument/2006/relationships/notesSlide" Target="../notesSlides/notesSlide8.xml"/><Relationship Id="rId4" Type="http://schemas.openxmlformats.org/officeDocument/2006/relationships/slide" Target="slide8.xml"/></Relationships>
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image" Target="../media/image9.png"/><Relationship Id="rId3" Type="http://schemas.openxmlformats.org/officeDocument/2006/relationships/notesSlide" Target="../notesSlides/notesSlide9.xml"/><Relationship Id="rId4" Type="http://schemas.openxmlformats.org/officeDocument/2006/relationships/slide" Target="slide9.xml"/></Relationships>
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image" Target="../media/image10.png"/><Relationship Id="rId3" Type="http://schemas.openxmlformats.org/officeDocument/2006/relationships/notesSlide" Target="../notesSlides/notesSlide10.xml"/><Relationship Id="rId4" Type="http://schemas.openxmlformats.org/officeDocument/2006/relationships/slide" Target="slide10.xml"/></Relationships>
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image" Target="../media/image11.png"/><Relationship Id="rId3" Type="http://schemas.openxmlformats.org/officeDocument/2006/relationships/notesSlide" Target="../notesSlides/notesSlide11.xml"/><Relationship Id="rId4" Type="http://schemas.openxmlformats.org/officeDocument/2006/relationships/slide" Target="slide11.xml"/></Relationships>
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image" Target="../media/image12.png"/><Relationship Id="rId3" Type="http://schemas.openxmlformats.org/officeDocument/2006/relationships/notesSlide" Target="../notesSlides/notesSlide12.xml"/><Relationship Id="rId4" Type="http://schemas.openxmlformats.org/officeDocument/2006/relationships/slide" Target="slide12.xml"/></Relationships>
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image" Target="../media/image13.png"/><Relationship Id="rId3" Type="http://schemas.openxmlformats.org/officeDocument/2006/relationships/notesSlide" Target="../notesSlides/notesSlide13.xml"/><Relationship Id="rId4" Type="http://schemas.openxmlformats.org/officeDocument/2006/relationships/slide" Target="slide13.xml"/></Relationships>
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image" Target="../media/image14.png"/><Relationship Id="rId3" Type="http://schemas.openxmlformats.org/officeDocument/2006/relationships/notesSlide" Target="../notesSlides/notesSlide14.xml"/><Relationship Id="rId4" Type="http://schemas.openxmlformats.org/officeDocument/2006/relationships/slide" Target="slide14.xml"/></Relationships>
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image" Target="../media/image15.png"/><Relationship Id="rId3" Type="http://schemas.openxmlformats.org/officeDocument/2006/relationships/notesSlide" Target="../notesSlides/notesSlide15.xml"/><Relationship Id="rId4" Type="http://schemas.openxmlformats.org/officeDocument/2006/relationships/slide" Target="slide15.xml"/></Relationships>
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image" Target="../media/image16.png"/><Relationship Id="rId3" Type="http://schemas.openxmlformats.org/officeDocument/2006/relationships/notesSlide" Target="../notesSlides/notesSlide16.xml"/><Relationship Id="rId4" Type="http://schemas.openxmlformats.org/officeDocument/2006/relationships/slide" Target="slide16.xml"/></Relationships>
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image" Target="../media/image17.png"/><Relationship Id="rId3" Type="http://schemas.openxmlformats.org/officeDocument/2006/relationships/notesSlide" Target="../notesSlides/notesSlide17.xml"/><Relationship Id="rId4" Type="http://schemas.openxmlformats.org/officeDocument/2006/relationships/slide" Target="slide17.xml"/></Relationships>
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image" Target="../media/image18.png"/><Relationship Id="rId3" Type="http://schemas.openxmlformats.org/officeDocument/2006/relationships/notesSlide" Target="../notesSlides/notesSlide18.xml"/><Relationship Id="rId4" Type="http://schemas.openxmlformats.org/officeDocument/2006/relationships/slide" Target="slide18.xml"/></Relationships>
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image" Target="../media/image19.png"/><Relationship Id="rId3" Type="http://schemas.openxmlformats.org/officeDocument/2006/relationships/notesSlide" Target="../notesSlides/notesSlide19.xml"/><Relationship Id="rId4" Type="http://schemas.openxmlformats.org/officeDocument/2006/relationships/slide" Target="slide19.xml"/></Relationships>
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0"/>
            <a:ext cx="12192000" cy="914400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/>
        </p:txBody>
      </p:sp>
    </p:spTree>
  </p:cSld>
  <p:clrMapOvr>
    <a:masterClrMapping/>
  </p:clrMapOvr>
  <p:transition spd="fast">
    <p:fade thruBlk="0"/>
  </p:transition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0"/>
            <a:ext cx="12191492" cy="9143618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/>
        </p:txBody>
      </p:sp>
    </p:spTree>
  </p:cSld>
  <p:clrMapOvr>
    <a:masterClrMapping/>
  </p:clrMapOvr>
  <p:transition spd="fast">
    <p:wipe dir="r"/>
  </p:transition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0"/>
            <a:ext cx="12191492" cy="9143618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/>
        </p:txBody>
      </p:sp>
    </p:spTree>
  </p:cSld>
  <p:clrMapOvr>
    <a:masterClrMapping/>
  </p:clrMapOvr>
  <p:transition spd="fast">
    <p:wipe dir="r"/>
  </p:transition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0"/>
            <a:ext cx="12191492" cy="9143618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/>
        </p:txBody>
      </p:sp>
    </p:spTree>
  </p:cSld>
  <p:clrMapOvr>
    <a:masterClrMapping/>
  </p:clrMapOvr>
  <p:transition spd="fast">
    <p:wipe dir="r"/>
  </p:transition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0"/>
            <a:ext cx="12191492" cy="9143618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/>
        </p:txBody>
      </p:sp>
    </p:spTree>
  </p:cSld>
  <p:clrMapOvr>
    <a:masterClrMapping/>
  </p:clrMapOvr>
  <p:transition spd="fast">
    <p:wipe dir="r"/>
  </p:transition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0"/>
            <a:ext cx="12191492" cy="9143618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/>
        </p:txBody>
      </p:sp>
    </p:spTree>
  </p:cSld>
  <p:clrMapOvr>
    <a:masterClrMapping/>
  </p:clrMapOvr>
  <p:transition spd="fast">
    <p:wipe dir="r"/>
  </p:transition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0"/>
            <a:ext cx="12191492" cy="9143618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/>
        </p:txBody>
      </p:sp>
    </p:spTree>
  </p:cSld>
  <p:clrMapOvr>
    <a:masterClrMapping/>
  </p:clrMapOvr>
  <p:transition spd="fast">
    <p:wipe dir="r"/>
  </p:transition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0"/>
            <a:ext cx="12191492" cy="9143618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/>
        </p:txBody>
      </p:sp>
    </p:spTree>
  </p:cSld>
  <p:clrMapOvr>
    <a:masterClrMapping/>
  </p:clrMapOvr>
  <p:transition spd="fast">
    <p:wipe dir="r"/>
  </p:transition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0"/>
            <a:ext cx="12191492" cy="9143618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/>
        </p:txBody>
      </p:sp>
    </p:spTree>
  </p:cSld>
  <p:clrMapOvr>
    <a:masterClrMapping/>
  </p:clrMapOvr>
  <p:transition spd="fast">
    <p:wipe dir="r"/>
  </p:transition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0"/>
            <a:ext cx="12191492" cy="9143618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/>
        </p:txBody>
      </p:sp>
    </p:spTree>
  </p:cSld>
  <p:clrMapOvr>
    <a:masterClrMapping/>
  </p:clrMapOvr>
  <p:transition spd="fast">
    <p:wipe dir="r"/>
  </p:transition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0"/>
            <a:ext cx="12191492" cy="9143618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/>
        </p:txBody>
      </p:sp>
    </p:spTree>
  </p:cSld>
  <p:clrMapOvr>
    <a:masterClrMapping/>
  </p:clrMapOvr>
  <p:transition spd="fast">
    <p:wipe dir="r"/>
  </p:transition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0"/>
            <a:ext cx="12191492" cy="9143618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/>
        </p:txBody>
      </p:sp>
    </p:spTree>
  </p:cSld>
  <p:clrMapOvr>
    <a:masterClrMapping/>
  </p:clrMapOvr>
  <p:transition spd="fast">
    <p:wipe dir="r"/>
  </p:transition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0"/>
            <a:ext cx="12191492" cy="9143618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/>
        </p:txBody>
      </p:sp>
    </p:spTree>
  </p:cSld>
  <p:clrMapOvr>
    <a:masterClrMapping/>
  </p:clrMapOvr>
  <p:transition spd="fast">
    <p:wipe dir="r"/>
  </p:transition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0"/>
            <a:ext cx="12191492" cy="9143618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/>
        </p:txBody>
      </p:sp>
    </p:spTree>
  </p:cSld>
  <p:clrMapOvr>
    <a:masterClrMapping/>
  </p:clrMapOvr>
  <p:transition spd="fast">
    <p:wipe dir="r"/>
  </p:transition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0"/>
            <a:ext cx="12191492" cy="9143618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/>
        </p:txBody>
      </p:sp>
    </p:spTree>
  </p:cSld>
  <p:clrMapOvr>
    <a:masterClrMapping/>
  </p:clrMapOvr>
  <p:transition spd="fast">
    <p:wipe dir="r"/>
  </p:transition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0"/>
            <a:ext cx="12191492" cy="9143618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/>
        </p:txBody>
      </p:sp>
    </p:spTree>
  </p:cSld>
  <p:clrMapOvr>
    <a:masterClrMapping/>
  </p:clrMapOvr>
  <p:transition spd="fast">
    <p:wipe dir="r"/>
  </p:transition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0"/>
            <a:ext cx="12191492" cy="9143618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/>
        </p:txBody>
      </p:sp>
    </p:spTree>
  </p:cSld>
  <p:clrMapOvr>
    <a:masterClrMapping/>
  </p:clrMapOvr>
  <p:transition spd="fast">
    <p:wipe dir="r"/>
  </p:transition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0"/>
            <a:ext cx="12191492" cy="9143618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/>
        </p:txBody>
      </p:sp>
    </p:spTree>
  </p:cSld>
  <p:clrMapOvr>
    <a:masterClrMapping/>
  </p:clrMapOvr>
  <p:transition spd="fast">
    <p:wipe dir="r"/>
  </p:transition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0"/>
            <a:ext cx="12191492" cy="9143618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/>
        </p:txBody>
      </p:sp>
    </p:spTree>
  </p:cSld>
  <p:clrMapOvr>
    <a:masterClrMapping/>
  </p:clrMapOvr>
  <p:transition spd="fast">
    <p:wipe dir="r"/>
  </p:transition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0</TotalTime>
  <Application>Microsoft Office PowerPoint</Application>
  <PresentationFormat>On-screen Show (4:3)</PresentationFormat>
  <ScaleCrop>false</ScaleCrop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terms:created xsi:type="dcterms:W3CDTF">2019-07-29T12:12:50Z</dcterms:created>
  <dcterms:modified xsi:type="dcterms:W3CDTF">2019-07-29T12:12:50Z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reated">
    <vt:filetime>2019-07-29T00:00:00Z</vt:filetime>
  </property>
  <property fmtid="{D5CDD505-2E9C-101B-9397-08002B2CF9AE}" pid="3" name="LastSaved">
    <vt:filetime>2019-07-29T00:00:00Z</vt:filetime>
  </property>
</Properties>
</file>